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252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782A2-4C4A-4446-808E-087F00C264D2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134AF-B633-4901-8694-4BF6713A9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печать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000504"/>
            <a:ext cx="742950" cy="7556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8229600" cy="1071570"/>
          </a:xfrm>
        </p:spPr>
        <p:txBody>
          <a:bodyPr/>
          <a:lstStyle/>
          <a:p>
            <a:r>
              <a:rPr lang="ru-RU" dirty="0" smtClean="0"/>
              <a:t>Диплом</a:t>
            </a:r>
            <a:endParaRPr lang="ru-RU" dirty="0"/>
          </a:p>
        </p:txBody>
      </p:sp>
      <p:pic>
        <p:nvPicPr>
          <p:cNvPr id="4" name="Содержимое 3" descr="https://photoshop-kopona.com/uploads/posts/2016-10/1476859432_a-woman-scope-for-photoshop-is-melody-of-the-soul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-12576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"/>
            <a:ext cx="91440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Лауреата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3 степени</a:t>
            </a:r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Roman"/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Награждается</a:t>
            </a:r>
          </a:p>
          <a:p>
            <a:pPr algn="ctr"/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Ашкенова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Нургул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Roman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3 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 народного     отделения</a:t>
            </a:r>
            <a:endParaRPr lang="ru-RU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</a:t>
            </a: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Жужасарова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Саята Маратовича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участие в дистанционном школьном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инструментального исполнительства                            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Весеннее ассорти»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соло» средней категории</a:t>
            </a:r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Организаторы конкурса:        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ГККП «Балкашинская детская                                                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музыкальная школа»</a:t>
            </a:r>
          </a:p>
          <a:p>
            <a:pPr algn="ctr"/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Roman"/>
              </a:rPr>
              <a:t>2020 год</a:t>
            </a:r>
          </a:p>
          <a:p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endParaRPr lang="ru-RU" sz="1600" dirty="0">
              <a:latin typeface="Roman"/>
            </a:endParaRPr>
          </a:p>
        </p:txBody>
      </p:sp>
      <p:pic>
        <p:nvPicPr>
          <p:cNvPr id="6" name="Рисунок 5" descr="ÐÐ¾Ð³Ð¾ÑÐ¸Ð¿ Ð³Ð¾Ð´ Ð¼Ð¾Ð»Ð¾Ð´ÐµÐ¶Ð¸ ÐÐ°Ð·Ð°ÑÑÑÐ°Ð½Ð°, Jastar Qazaqstan Ð² Ð²ÐµÐºÑÐ¾ÑÐµ [CDR]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634" t="21611" r="32132" b="26326"/>
          <a:stretch>
            <a:fillRect/>
          </a:stretch>
        </p:blipFill>
        <p:spPr bwMode="auto">
          <a:xfrm>
            <a:off x="1763688" y="453044"/>
            <a:ext cx="1114404" cy="98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PC-3\Desktop\эмб муз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0880"/>
            <a:ext cx="1154324" cy="116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ПК\Desktop\печать 0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3429000"/>
            <a:ext cx="1071570" cy="1046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57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Roman</vt:lpstr>
      <vt:lpstr>Times New Roman</vt:lpstr>
      <vt:lpstr>Тема Office</vt:lpstr>
      <vt:lpstr>Диплом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25</cp:revision>
  <dcterms:created xsi:type="dcterms:W3CDTF">2020-05-01T03:20:30Z</dcterms:created>
  <dcterms:modified xsi:type="dcterms:W3CDTF">2020-05-06T03:19:28Z</dcterms:modified>
</cp:coreProperties>
</file>