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32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3782A2-4C4A-4446-808E-087F00C264D2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134AF-B633-4901-8694-4BF6713A9C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09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134AF-B633-4901-8694-4BF6713A9C1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689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5301-4ECA-4925-9FC4-0F33ABD198DF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8F78-D22B-4CCB-ABED-E2D8D9F0D3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5301-4ECA-4925-9FC4-0F33ABD198DF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8F78-D22B-4CCB-ABED-E2D8D9F0D3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5301-4ECA-4925-9FC4-0F33ABD198DF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8F78-D22B-4CCB-ABED-E2D8D9F0D3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5301-4ECA-4925-9FC4-0F33ABD198DF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8F78-D22B-4CCB-ABED-E2D8D9F0D3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5301-4ECA-4925-9FC4-0F33ABD198DF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8F78-D22B-4CCB-ABED-E2D8D9F0D3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5301-4ECA-4925-9FC4-0F33ABD198DF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8F78-D22B-4CCB-ABED-E2D8D9F0D3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5301-4ECA-4925-9FC4-0F33ABD198DF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8F78-D22B-4CCB-ABED-E2D8D9F0D3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5301-4ECA-4925-9FC4-0F33ABD198DF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8F78-D22B-4CCB-ABED-E2D8D9F0D3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5301-4ECA-4925-9FC4-0F33ABD198DF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8F78-D22B-4CCB-ABED-E2D8D9F0D3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5301-4ECA-4925-9FC4-0F33ABD198DF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8F78-D22B-4CCB-ABED-E2D8D9F0D3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5301-4ECA-4925-9FC4-0F33ABD198DF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E8F78-D22B-4CCB-ABED-E2D8D9F0D3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85301-4ECA-4925-9FC4-0F33ABD198DF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E8F78-D22B-4CCB-ABED-E2D8D9F0D3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К\Desktop\печать 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4000504"/>
            <a:ext cx="742950" cy="7556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00372"/>
            <a:ext cx="8229600" cy="1071570"/>
          </a:xfrm>
        </p:spPr>
        <p:txBody>
          <a:bodyPr/>
          <a:lstStyle/>
          <a:p>
            <a:r>
              <a:rPr lang="ru-RU" dirty="0" smtClean="0"/>
              <a:t>Диплом</a:t>
            </a:r>
            <a:endParaRPr lang="ru-RU" dirty="0"/>
          </a:p>
        </p:txBody>
      </p:sp>
      <p:pic>
        <p:nvPicPr>
          <p:cNvPr id="4" name="Содержимое 3" descr="https://photoshop-kopona.com/uploads/posts/2016-10/1476859432_a-woman-scope-for-photoshop-is-melody-of-the-soul.jpg"/>
          <p:cNvPicPr>
            <a:picLocks noGrp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0" y="-12576"/>
            <a:ext cx="9144000" cy="68580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1"/>
            <a:ext cx="9144000" cy="778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ДИПЛОМ</a:t>
            </a:r>
          </a:p>
          <a:p>
            <a:pPr algn="ctr"/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Roman"/>
              </a:rPr>
              <a:t>Лауреата 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Roman"/>
              </a:rPr>
              <a:t>2 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Roman"/>
              </a:rPr>
              <a:t>степени</a:t>
            </a:r>
          </a:p>
          <a:p>
            <a:pPr algn="ctr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Roman"/>
              </a:rPr>
              <a:t>награждается</a:t>
            </a:r>
          </a:p>
          <a:p>
            <a:pPr algn="ctr"/>
            <a:endParaRPr lang="ru-RU" dirty="0">
              <a:solidFill>
                <a:srgbClr val="7030A0"/>
              </a:solidFill>
              <a:latin typeface="Roman"/>
            </a:endParaRPr>
          </a:p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 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ца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класса_Камбашева</a:t>
            </a:r>
            <a:r>
              <a:rPr lang="ru-RU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u="sng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руана</a:t>
            </a:r>
            <a:r>
              <a:rPr lang="ru-RU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народного  отделения</a:t>
            </a:r>
            <a:endParaRPr lang="ru-RU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 </a:t>
            </a:r>
            <a:r>
              <a:rPr lang="ru-RU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преподавателя</a:t>
            </a:r>
            <a:r>
              <a:rPr lang="ru-RU" u="sng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_Жузжасарова</a:t>
            </a:r>
            <a:r>
              <a:rPr lang="ru-RU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Саята Маратовича_</a:t>
            </a:r>
            <a:endParaRPr lang="ru-RU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участие в дистанционном школьном 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конкурсе 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инструментального исполнительства                            </a:t>
            </a:r>
            <a:endParaRPr lang="ru-RU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«Весеннее ассорти»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</a:t>
            </a:r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номинации </a:t>
            </a:r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«соло» в младшей категории</a:t>
            </a:r>
            <a:endParaRPr lang="ru-RU" sz="16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Организаторы конкурса:         </a:t>
            </a:r>
          </a:p>
          <a:p>
            <a:pPr algn="ctr"/>
            <a:r>
              <a:rPr lang="ru-RU" sz="1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ГККП «Балкашинская детская                                                </a:t>
            </a:r>
          </a:p>
          <a:p>
            <a:r>
              <a:rPr lang="ru-RU" sz="1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музыкальная школа»</a:t>
            </a:r>
          </a:p>
          <a:p>
            <a:pPr algn="ctr"/>
            <a:endParaRPr lang="ru-RU" sz="1600" b="1" dirty="0">
              <a:solidFill>
                <a:srgbClr val="7030A0"/>
              </a:solidFill>
              <a:latin typeface="Roman"/>
            </a:endParaRPr>
          </a:p>
          <a:p>
            <a:pPr algn="ctr"/>
            <a:endParaRPr lang="ru-RU" sz="1600" b="1" dirty="0" smtClean="0">
              <a:solidFill>
                <a:srgbClr val="7030A0"/>
              </a:solidFill>
              <a:latin typeface="Roman"/>
            </a:endParaRPr>
          </a:p>
          <a:p>
            <a:pPr algn="ctr"/>
            <a:endParaRPr lang="ru-RU" sz="1600" b="1" dirty="0">
              <a:solidFill>
                <a:srgbClr val="7030A0"/>
              </a:solidFill>
              <a:latin typeface="Roman"/>
            </a:endParaRPr>
          </a:p>
          <a:p>
            <a:pPr algn="ctr"/>
            <a:endParaRPr lang="ru-RU" sz="1600" b="1" dirty="0" smtClean="0">
              <a:solidFill>
                <a:srgbClr val="7030A0"/>
              </a:solidFill>
              <a:latin typeface="Roman"/>
            </a:endParaRPr>
          </a:p>
          <a:p>
            <a:pPr algn="ctr"/>
            <a:endParaRPr lang="ru-RU" sz="1600" b="1" dirty="0">
              <a:solidFill>
                <a:srgbClr val="7030A0"/>
              </a:solidFill>
              <a:latin typeface="Roman"/>
            </a:endParaRPr>
          </a:p>
          <a:p>
            <a:pPr algn="ctr"/>
            <a:endParaRPr lang="ru-RU" sz="1600" b="1" dirty="0">
              <a:solidFill>
                <a:srgbClr val="7030A0"/>
              </a:solidFill>
              <a:latin typeface="Roman"/>
            </a:endParaRPr>
          </a:p>
          <a:p>
            <a:pPr algn="ctr"/>
            <a:endParaRPr lang="ru-RU" sz="1600" b="1" dirty="0" smtClean="0">
              <a:solidFill>
                <a:srgbClr val="7030A0"/>
              </a:solidFill>
              <a:latin typeface="Roman"/>
            </a:endParaRP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Roman"/>
              </a:rPr>
              <a:t>2020 год</a:t>
            </a:r>
          </a:p>
          <a:p>
            <a:endParaRPr lang="ru-RU" sz="1600" b="1" dirty="0">
              <a:solidFill>
                <a:srgbClr val="7030A0"/>
              </a:solidFill>
              <a:latin typeface="Roman"/>
            </a:endParaRPr>
          </a:p>
          <a:p>
            <a:endParaRPr lang="ru-RU" sz="1600" b="1" dirty="0" smtClean="0">
              <a:solidFill>
                <a:srgbClr val="7030A0"/>
              </a:solidFill>
              <a:latin typeface="Roman"/>
            </a:endParaRPr>
          </a:p>
          <a:p>
            <a:endParaRPr lang="ru-RU" sz="1600" b="1" dirty="0" smtClean="0">
              <a:solidFill>
                <a:srgbClr val="7030A0"/>
              </a:solidFill>
              <a:latin typeface="Roman"/>
            </a:endParaRPr>
          </a:p>
          <a:p>
            <a:endParaRPr lang="ru-RU" sz="1600" dirty="0">
              <a:latin typeface="Roman"/>
            </a:endParaRPr>
          </a:p>
        </p:txBody>
      </p:sp>
      <p:pic>
        <p:nvPicPr>
          <p:cNvPr id="6" name="Рисунок 5" descr="ÐÐ¾Ð³Ð¾ÑÐ¸Ð¿ Ð³Ð¾Ð´ Ð¼Ð¾Ð»Ð¾Ð´ÐµÐ¶Ð¸ ÐÐ°Ð·Ð°ÑÑÑÐ°Ð½Ð°, Jastar Qazaqstan Ð² Ð²ÐµÐºÑÐ¾ÑÐµ [CDR]"/>
          <p:cNvPicPr/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2634" t="21611" r="32132" b="26326"/>
          <a:stretch>
            <a:fillRect/>
          </a:stretch>
        </p:blipFill>
        <p:spPr bwMode="auto">
          <a:xfrm>
            <a:off x="1763688" y="453044"/>
            <a:ext cx="1114404" cy="983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PC-3\Desktop\эмб муз.jpg"/>
          <p:cNvPicPr/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40880"/>
            <a:ext cx="1154324" cy="1168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ПК\Desktop\печать 001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388" y="3429000"/>
            <a:ext cx="1071570" cy="1046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</TotalTime>
  <Words>59</Words>
  <Application>Microsoft Office PowerPoint</Application>
  <PresentationFormat>Экран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Roman</vt:lpstr>
      <vt:lpstr>Times New Roman</vt:lpstr>
      <vt:lpstr>Тема Office</vt:lpstr>
      <vt:lpstr>Диплом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25</cp:revision>
  <dcterms:created xsi:type="dcterms:W3CDTF">2020-05-01T03:20:30Z</dcterms:created>
  <dcterms:modified xsi:type="dcterms:W3CDTF">2020-05-06T03:12:11Z</dcterms:modified>
</cp:coreProperties>
</file>